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95" r:id="rId13"/>
    <p:sldId id="266" r:id="rId14"/>
    <p:sldId id="296" r:id="rId15"/>
    <p:sldId id="298" r:id="rId16"/>
    <p:sldId id="299" r:id="rId17"/>
    <p:sldId id="267" r:id="rId18"/>
    <p:sldId id="297" r:id="rId19"/>
    <p:sldId id="268" r:id="rId20"/>
    <p:sldId id="269" r:id="rId21"/>
    <p:sldId id="270" r:id="rId22"/>
    <p:sldId id="271" r:id="rId23"/>
    <p:sldId id="272" r:id="rId24"/>
    <p:sldId id="273" r:id="rId25"/>
    <p:sldId id="29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embeddedFontLst>
    <p:embeddedFont>
      <p:font typeface="Noto Sans CJK KR Black" panose="020B0600000101010101" charset="-127"/>
      <p:bold r:id="rId46"/>
    </p:embeddedFont>
    <p:embeddedFont>
      <p:font typeface="Noto Sans CJK KR Bold" panose="020B0600000101010101" charset="-127"/>
      <p:bold r:id="rId47"/>
    </p:embeddedFont>
    <p:embeddedFont>
      <p:font typeface="Noto Sans CJK KR Regular" panose="020B0600000101010101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48" d="100"/>
          <a:sy n="48" d="100"/>
        </p:scale>
        <p:origin x="138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B2947-B7C6-4540-9EEA-A87E0CAB025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71513-0DD6-467C-A426-76870D865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6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①②③④⑤⑥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71513-0DD6-467C-A426-76870D865A7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1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6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박윤재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윤성민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9201B13D-9516-5834-E0A4-AB80806E3BF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6D5F0223-7B87-34D9-0CCD-CEFE43E8953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086289F7-4305-1F72-53B3-A67F7585787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135440-9121-F50B-A158-57C165E65001}"/>
              </a:ext>
            </a:extLst>
          </p:cNvPr>
          <p:cNvSpPr txBox="1"/>
          <p:nvPr/>
        </p:nvSpPr>
        <p:spPr>
          <a:xfrm>
            <a:off x="1642717" y="3408017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B58B0CBE-0C8F-CD3E-18A1-8FE8EB208A6F}"/>
              </a:ext>
            </a:extLst>
          </p:cNvPr>
          <p:cNvSpPr txBox="1"/>
          <p:nvPr/>
        </p:nvSpPr>
        <p:spPr>
          <a:xfrm>
            <a:off x="8547100" y="7023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208E0-F562-A00E-53CA-48FFDD56744C}"/>
              </a:ext>
            </a:extLst>
          </p:cNvPr>
          <p:cNvSpPr txBox="1"/>
          <p:nvPr/>
        </p:nvSpPr>
        <p:spPr>
          <a:xfrm>
            <a:off x="16192500" y="2097708"/>
            <a:ext cx="8420100" cy="518492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75A3C9A8-473A-6BF1-CE6C-FC2C5C99470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DD8E2792-115B-E56E-B9F8-F0F33264EB9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ECCF0-CFED-E4D7-579A-AFEDA4448852}"/>
              </a:ext>
            </a:extLst>
          </p:cNvPr>
          <p:cNvSpPr txBox="1"/>
          <p:nvPr/>
        </p:nvSpPr>
        <p:spPr>
          <a:xfrm>
            <a:off x="1880152" y="684750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https://www.jwt.io/img/logo-asset.svg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72A2B188-D755-675A-E52F-04D2E0C34A77}"/>
              </a:ext>
            </a:extLst>
          </p:cNvPr>
          <p:cNvSpPr txBox="1"/>
          <p:nvPr/>
        </p:nvSpPr>
        <p:spPr>
          <a:xfrm>
            <a:off x="126619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8C1CCE2-189C-86AD-818D-E133392F13C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00E0E6F-500A-1A4C-0833-57176705A253}"/>
              </a:ext>
            </a:extLst>
          </p:cNvPr>
          <p:cNvSpPr txBox="1"/>
          <p:nvPr/>
        </p:nvSpPr>
        <p:spPr>
          <a:xfrm>
            <a:off x="1404534" y="6553738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E688CDE2-8A0F-78AE-F733-91D2F82E837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FD72-7847-A827-B7C1-978AF1EE4C5F}"/>
              </a:ext>
            </a:extLst>
          </p:cNvPr>
          <p:cNvSpPr txBox="1"/>
          <p:nvPr/>
        </p:nvSpPr>
        <p:spPr>
          <a:xfrm>
            <a:off x="1398076" y="2169332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https://pixabay.com/ko/illustrations/%EC%82%AC%EC%9D%B4%EB%B2%84-%EB%B3%B4%EC%95%88-%EC%A0%95%EB%B3%B4-%EB%B3%B4%EC%95%88-3400657/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1C72B-1DDC-E5A9-F9B3-8EFBE07129D4}"/>
              </a:ext>
            </a:extLst>
          </p:cNvPr>
          <p:cNvSpPr txBox="1"/>
          <p:nvPr/>
        </p:nvSpPr>
        <p:spPr>
          <a:xfrm>
            <a:off x="1398076" y="12916008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https://pixabay.com/ko/illustrations/%EA%B1%B0%EC%A7%93-%EB%8D%94-%EB%96%A8%EC%96%B4%EC%A0%B8-%EC%A7%95%ED%9B%84-%ED%86%B5%EC%A7%80-98375/</a:t>
            </a:r>
          </a:p>
          <a:p>
            <a:pPr lvl="0" algn="l">
              <a:lnSpc>
                <a:spcPct val="99600"/>
              </a:lnSpc>
            </a:pP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0E445055-E3BD-84EB-3B18-3AA053EBBF8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  <p:sp>
        <p:nvSpPr>
          <p:cNvPr id="4" name="TextBox 16">
            <a:extLst>
              <a:ext uri="{FF2B5EF4-FFF2-40B4-BE49-F238E27FC236}">
                <a16:creationId xmlns:a16="http://schemas.microsoft.com/office/drawing/2014/main" id="{1070786A-152F-52CF-2172-B2CD5E73D71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6FF6554-69AA-E83C-69AF-A5C7230C6ABE}"/>
              </a:ext>
            </a:extLst>
          </p:cNvPr>
          <p:cNvSpPr txBox="1"/>
          <p:nvPr/>
        </p:nvSpPr>
        <p:spPr>
          <a:xfrm>
            <a:off x="14097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33D4367-5773-6671-5466-A1A9E52E7984}"/>
              </a:ext>
            </a:extLst>
          </p:cNvPr>
          <p:cNvSpPr txBox="1"/>
          <p:nvPr/>
        </p:nvSpPr>
        <p:spPr>
          <a:xfrm>
            <a:off x="8774596" y="6891130"/>
            <a:ext cx="20281900" cy="495298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632D7-5C65-F6CD-BED9-6C5FA1D61741}"/>
              </a:ext>
            </a:extLst>
          </p:cNvPr>
          <p:cNvSpPr txBox="1"/>
          <p:nvPr/>
        </p:nvSpPr>
        <p:spPr>
          <a:xfrm>
            <a:off x="16192500" y="68326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ABAC9EF9-4F43-89E9-E9FD-3E234E04800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BC675-E173-9486-0715-EAC9073CC9C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B6826-53BB-3A76-C819-FB473FCD27D1}"/>
              </a:ext>
            </a:extLst>
          </p:cNvPr>
          <p:cNvSpPr txBox="1"/>
          <p:nvPr/>
        </p:nvSpPr>
        <p:spPr>
          <a:xfrm>
            <a:off x="1409700" y="21971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FB6B-C674-2AEB-266A-1155866A6B24}"/>
              </a:ext>
            </a:extLst>
          </p:cNvPr>
          <p:cNvSpPr txBox="1"/>
          <p:nvPr/>
        </p:nvSpPr>
        <p:spPr>
          <a:xfrm>
            <a:off x="1409700" y="796925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E6BA3A4D-85EE-543F-FA0F-E49335AAF5B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A1DADF3-9DF0-0468-3FCA-BF2464268CB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1CD65-E0EF-5D4A-FBDF-B848E92F7B8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619BE-CD9D-29ED-78A0-8B46D163E248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F7E3971-85BB-53A9-FD47-E34CF73E518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7F8595C0-131B-0F2B-8052-849D2CCE4BA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C680A-74FE-44B8-C3C9-D6A1BCDAFA4B}"/>
              </a:ext>
            </a:extLst>
          </p:cNvPr>
          <p:cNvSpPr txBox="1"/>
          <p:nvPr/>
        </p:nvSpPr>
        <p:spPr>
          <a:xfrm>
            <a:off x="400161" y="3568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A5D4E368-D7EF-E813-6B2F-D75A77E4982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4C364C92-FCD2-8689-CE7F-F15AF51F51C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A853F605-C7C4-3AFB-8E1F-8F088B4FCC1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C55E-8542-0077-9CEA-60ED89DC511A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2DB34DA8-EDFE-1F38-635C-D254E0BD51C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03AD1-CA5F-E04D-876E-14732A34BC9A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28715F70-966C-B9B8-3FE6-06F8221E692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24F36-158F-5FF2-BEF2-370D5ED34F58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9BCB29E4-FCA8-2EF8-EFDA-8BA0CAFA071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3E5809EF-25C3-676A-3571-AE4643FC530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A9925F46-49C0-5050-A051-FD97D2F626A0}"/>
              </a:ext>
            </a:extLst>
          </p:cNvPr>
          <p:cNvSpPr txBox="1"/>
          <p:nvPr/>
        </p:nvSpPr>
        <p:spPr>
          <a:xfrm>
            <a:off x="152400" y="13295393"/>
            <a:ext cx="25348096" cy="420607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:https://pixabay.com/ko/photos/%EA%B3%A0%EC%96%91%EC%9D%B4-%EC%A3%BC%EB%B0%A9-%EA%B3%A0%EC%96%91%EC%9D%B4-%EA%B0%99%EC%9D%80-8612685/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https://pixabay.com/ko/vectors/%EB%AC%B4%EB%8A%AC-%EB%B6%84%ED%99%8D-%EA%B7%80%EC%97%AC%EC%9A%B4-%EB%8B%AC%EC%BD%A4%ED%95%9C-1477380/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⑥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윤성민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1949C0EA-63F3-2332-E1CD-78E3CED69FA1}"/>
              </a:ext>
            </a:extLst>
          </p:cNvPr>
          <p:cNvSpPr txBox="1"/>
          <p:nvPr/>
        </p:nvSpPr>
        <p:spPr>
          <a:xfrm>
            <a:off x="971441" y="295974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D3D21FA-77F0-A43A-E20D-3F721517D779}"/>
              </a:ext>
            </a:extLst>
          </p:cNvPr>
          <p:cNvSpPr txBox="1"/>
          <p:nvPr/>
        </p:nvSpPr>
        <p:spPr>
          <a:xfrm>
            <a:off x="2514491" y="2819831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C8DEAE1F-0E7D-2538-888F-117B9C27A95F}"/>
              </a:ext>
            </a:extLst>
          </p:cNvPr>
          <p:cNvSpPr txBox="1"/>
          <p:nvPr/>
        </p:nvSpPr>
        <p:spPr>
          <a:xfrm>
            <a:off x="4057541" y="272415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BA3A6-8DFA-FD24-3E74-FD19B7D5BB26}"/>
              </a:ext>
            </a:extLst>
          </p:cNvPr>
          <p:cNvSpPr txBox="1"/>
          <p:nvPr/>
        </p:nvSpPr>
        <p:spPr>
          <a:xfrm>
            <a:off x="997272" y="498539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69EA3-9806-5461-4894-63EA77261BD6}"/>
              </a:ext>
            </a:extLst>
          </p:cNvPr>
          <p:cNvSpPr txBox="1"/>
          <p:nvPr/>
        </p:nvSpPr>
        <p:spPr>
          <a:xfrm>
            <a:off x="2590800" y="499217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D1DCA-8D61-86D6-6DAE-E37E2988CEEE}"/>
              </a:ext>
            </a:extLst>
          </p:cNvPr>
          <p:cNvSpPr txBox="1"/>
          <p:nvPr/>
        </p:nvSpPr>
        <p:spPr>
          <a:xfrm>
            <a:off x="16459200" y="5501814"/>
            <a:ext cx="18298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i="0" u="none" strike="noStrike" spc="49" dirty="0">
                <a:solidFill>
                  <a:srgbClr val="FF0000"/>
                </a:solidFill>
                <a:latin typeface="Noto Sans CJK KR Bold"/>
              </a:rPr>
              <a:t>⑥</a:t>
            </a:r>
            <a:endParaRPr lang="ko-KR" altLang="en-US" sz="8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306" y="809894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FFCB1354-2838-EC72-C293-D0D5311BF29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9957E3D8-F47F-5817-8EDE-CC4F6B95BCBE}"/>
              </a:ext>
            </a:extLst>
          </p:cNvPr>
          <p:cNvSpPr txBox="1"/>
          <p:nvPr/>
        </p:nvSpPr>
        <p:spPr>
          <a:xfrm>
            <a:off x="1752600" y="37211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87EBE3CE-539B-F557-5811-6A4196798E6A}"/>
              </a:ext>
            </a:extLst>
          </p:cNvPr>
          <p:cNvSpPr txBox="1"/>
          <p:nvPr/>
        </p:nvSpPr>
        <p:spPr>
          <a:xfrm>
            <a:off x="4765514" y="35814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1882599-85C5-8974-5F8F-8D979F03A3F9}"/>
              </a:ext>
            </a:extLst>
          </p:cNvPr>
          <p:cNvSpPr txBox="1"/>
          <p:nvPr/>
        </p:nvSpPr>
        <p:spPr>
          <a:xfrm>
            <a:off x="8759825" y="33909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1939C-EB43-1F49-CA84-72846403952A}"/>
              </a:ext>
            </a:extLst>
          </p:cNvPr>
          <p:cNvSpPr txBox="1"/>
          <p:nvPr/>
        </p:nvSpPr>
        <p:spPr>
          <a:xfrm>
            <a:off x="1734519" y="8172988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FC17E-AAF1-B6E2-A9C4-55ACC1AA7F96}"/>
              </a:ext>
            </a:extLst>
          </p:cNvPr>
          <p:cNvSpPr txBox="1"/>
          <p:nvPr/>
        </p:nvSpPr>
        <p:spPr>
          <a:xfrm>
            <a:off x="4572000" y="8154907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7CCE835-5AF1-FF33-74A8-3769B25BBFBF}"/>
              </a:ext>
            </a:extLst>
          </p:cNvPr>
          <p:cNvSpPr txBox="1"/>
          <p:nvPr/>
        </p:nvSpPr>
        <p:spPr>
          <a:xfrm>
            <a:off x="229152" y="13235336"/>
            <a:ext cx="25348096" cy="420607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:https://pixabay.com/ko/photos/%EA%B3%A0%EC%96%91%EC%9D%B4-%EC%A3%BC%EB%B0%A9-%EA%B3%A0%EC%96%91%EC%9D%B4-%EA%B0%99%EC%9D%80-8612685/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https://pixabay.com/ko/vectors/%EB%AC%B4%EB%8A%AC-%EB%B6%84%ED%99%8D-%EA%B7%80%EC%97%AC%EC%9A%B4-%EB%8B%AC%EC%BD%A4%ED%95%9C-1477380/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967A3845-6CBE-0B72-C864-2F791CFF12C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3BA3E-1062-88E0-8CF3-D657F8C72FC7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59CB0B01-2DF2-DD6B-ED6E-A26FF23B219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71216-A66F-6FA1-1444-E01E8F407FD0}"/>
              </a:ext>
            </a:extLst>
          </p:cNvPr>
          <p:cNvSpPr txBox="1"/>
          <p:nvPr/>
        </p:nvSpPr>
        <p:spPr>
          <a:xfrm>
            <a:off x="11049000" y="4874755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Chat GPT 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FFBA25E2-F298-5622-71BA-7C4F4481E27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A7BC89C-5D76-0C94-D675-D784529952C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190A811-7E14-61BF-24A4-26E20E0DBC7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18003E-323F-D5F9-3988-A93ED15E1E7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37CA2-6A09-572C-D7E6-EE4537038F8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8A2834C-350F-CC34-C032-48583B8A747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+mn-ea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+mn-ea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19750" y="5473700"/>
            <a:ext cx="52324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+mn-ea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+mn-ea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latin typeface="+mn-ea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latin typeface="+mn-ea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+mn-ea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latin typeface="+mn-ea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latin typeface="+mn-ea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latin typeface="+mn-ea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latin typeface="+mn-ea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작성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E927C469-E0FF-F28B-1504-CE7E588BA7C8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2F03214F-2BDA-0D69-9868-6BA08ECA86D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6937210-0CC6-84E9-86F4-A53C5469E5A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2CCD9-FFFF-1EB2-F11B-EEDB28B30A1D}"/>
              </a:ext>
            </a:extLst>
          </p:cNvPr>
          <p:cNvSpPr txBox="1"/>
          <p:nvPr/>
        </p:nvSpPr>
        <p:spPr>
          <a:xfrm>
            <a:off x="2006600" y="20574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2255B20-1E45-1A25-6BE9-A3BA2C92880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57D3E9F-FFDA-B189-31F4-A80BA34C723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6B428A98-7F9C-AB10-194F-E882FF99ECF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sz="2399" b="0" i="0" u="none" strike="noStrike" dirty="0">
                          <a:solidFill>
                            <a:srgbClr val="A973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입력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72BA7E-390A-C973-5C55-AF25D6B0443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7E2D87A6-5BFE-F8DF-0B89-3AFAEBD6CE9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AE354B8-BFEF-9034-3D1A-07A1F2D70E4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B88E6CB-457C-0471-E6CB-A412BD8B835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B3989DB4-E71C-8573-FC88-85B700B31156}"/>
              </a:ext>
            </a:extLst>
          </p:cNvPr>
          <p:cNvSpPr txBox="1"/>
          <p:nvPr/>
        </p:nvSpPr>
        <p:spPr>
          <a:xfrm>
            <a:off x="1409700" y="253585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790E30C6-792F-FC33-343F-5D66F5843AE7}"/>
              </a:ext>
            </a:extLst>
          </p:cNvPr>
          <p:cNvSpPr txBox="1"/>
          <p:nvPr/>
        </p:nvSpPr>
        <p:spPr>
          <a:xfrm>
            <a:off x="1409700" y="125857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4713</Words>
  <Application>Microsoft Office PowerPoint</Application>
  <PresentationFormat>사용자 지정</PresentationFormat>
  <Paragraphs>724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Noto Sans CJK KR Regular</vt:lpstr>
      <vt:lpstr>Noto Sans CJK KR Black</vt:lpstr>
      <vt:lpstr>Noto Sans CJK KR Bold</vt:lpstr>
      <vt:lpstr>Wingdings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158</cp:revision>
  <dcterms:created xsi:type="dcterms:W3CDTF">2006-08-16T00:00:00Z</dcterms:created>
  <dcterms:modified xsi:type="dcterms:W3CDTF">2025-08-29T01:36:44Z</dcterms:modified>
</cp:coreProperties>
</file>